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81" autoAdjust="0"/>
    <p:restoredTop sz="90863" autoAdjust="0"/>
  </p:normalViewPr>
  <p:slideViewPr>
    <p:cSldViewPr snapToGrid="0" snapToObjects="1">
      <p:cViewPr>
        <p:scale>
          <a:sx n="105" d="100"/>
          <a:sy n="105" d="100"/>
        </p:scale>
        <p:origin x="-80" y="-80"/>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97457</TotalTime>
  <Words>2914</Words>
  <Application>Microsoft Macintosh PowerPoint</Application>
  <PresentationFormat>On-screen Show (16:9)</PresentationFormat>
  <Paragraphs>661</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user</cp:lastModifiedBy>
  <cp:revision>604</cp:revision>
  <dcterms:modified xsi:type="dcterms:W3CDTF">2017-05-11T03:35:28Z</dcterms:modified>
</cp:coreProperties>
</file>